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Proxima Nova"/>
      <p:regular r:id="rId26"/>
      <p:bold r:id="rId27"/>
      <p:italic r:id="rId28"/>
      <p:boldItalic r:id="rId29"/>
    </p:embeddedFont>
    <p:embeddedFont>
      <p:font typeface="Alfa Slab On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-regular.fntdata"/><Relationship Id="rId25" Type="http://schemas.openxmlformats.org/officeDocument/2006/relationships/slide" Target="slides/slide20.xml"/><Relationship Id="rId28" Type="http://schemas.openxmlformats.org/officeDocument/2006/relationships/font" Target="fonts/ProximaNova-italic.fntdata"/><Relationship Id="rId27" Type="http://schemas.openxmlformats.org/officeDocument/2006/relationships/font" Target="fonts/ProximaNov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lfaSlabOn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52cf620f8_0_9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52cf620f8_0_9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52cf620f8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52cf620f8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52cf620f8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52cf620f8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52cf620f8_0_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52cf620f8_0_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of .89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0d786b868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0d786b86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 .93 5 folds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0d786b868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0d786b868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0d786b86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0d786b86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0d786b86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0d786b86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.915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5bae37f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5bae37f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52cf620f8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52cf620f8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52cf620f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52cf620f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5bae37f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5bae37f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52cf620f8_0_9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52cf620f8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5bae37f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5bae37f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5bae37f9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5bae37f9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5bae37f9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5bae37f9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5bae37f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5bae37f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5bae37f9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5bae37f9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5bae37f92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5bae37f92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jp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-30230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1655498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team L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16598"/>
            <a:ext cx="9144000" cy="288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753457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900" y="1170125"/>
            <a:ext cx="340042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Naive Bayes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4775" y="336250"/>
            <a:ext cx="59626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27125"/>
            <a:ext cx="5067300" cy="3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7563" y="1152475"/>
            <a:ext cx="340042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SVC - Linear Kernel with no tuning</a:t>
            </a:r>
            <a:endParaRPr/>
          </a:p>
        </p:txBody>
      </p:sp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00" y="1183974"/>
            <a:ext cx="5650605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863" y="1215500"/>
            <a:ext cx="3400425" cy="316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SGDC - Squared Loss Regression/Tuned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850" y="1152475"/>
            <a:ext cx="5512375" cy="370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2225" y="1344313"/>
            <a:ext cx="3573875" cy="3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SGDC - ROC/AUC</a:t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825" y="1017725"/>
            <a:ext cx="5254350" cy="4163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SGDC - Parameters</a:t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= “squared_loss”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learning_rate="adaptive"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Eta0 = .41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max_iter=250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penalty='l2'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SGDC with Extra Data</a:t>
            </a:r>
            <a:endParaRPr/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463" y="1279525"/>
            <a:ext cx="3552825" cy="31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4" y="1215998"/>
            <a:ext cx="4382547" cy="328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Things that we did to make our models work better</a:t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used TF-IDF, but all of our models ran better with just TF and without IDF.  We </a:t>
            </a:r>
            <a:r>
              <a:rPr lang="en"/>
              <a:t>believe</a:t>
            </a:r>
            <a:r>
              <a:rPr lang="en"/>
              <a:t> that is because the authors that we chose had unique </a:t>
            </a:r>
            <a:r>
              <a:rPr lang="en"/>
              <a:t>vocabularies</a:t>
            </a:r>
            <a:r>
              <a:rPr lang="en"/>
              <a:t>.  So just looking at the TF was </a:t>
            </a:r>
            <a:r>
              <a:rPr lang="en"/>
              <a:t>enough</a:t>
            </a:r>
            <a:r>
              <a:rPr lang="en"/>
              <a:t> to </a:t>
            </a:r>
            <a:r>
              <a:rPr lang="en"/>
              <a:t>differentiate</a:t>
            </a:r>
            <a:r>
              <a:rPr lang="en"/>
              <a:t> between authors.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N-grams (bi and tri) also did not </a:t>
            </a:r>
            <a:r>
              <a:rPr lang="en"/>
              <a:t>improve</a:t>
            </a:r>
            <a:r>
              <a:rPr lang="en"/>
              <a:t> the model.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Our data was also easily </a:t>
            </a:r>
            <a:r>
              <a:rPr lang="en"/>
              <a:t>linearly</a:t>
            </a:r>
            <a:r>
              <a:rPr lang="en"/>
              <a:t> </a:t>
            </a:r>
            <a:r>
              <a:rPr lang="en"/>
              <a:t>separable, making it easy to classify. 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Having some fun - because why not?</a:t>
            </a:r>
            <a:endParaRPr/>
          </a:p>
        </p:txBody>
      </p:sp>
      <p:sp>
        <p:nvSpPr>
          <p:cNvPr id="185" name="Google Shape;18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Classifying</a:t>
            </a:r>
            <a:r>
              <a:rPr lang="en"/>
              <a:t> </a:t>
            </a:r>
            <a:r>
              <a:rPr lang="en"/>
              <a:t>Instructors</a:t>
            </a:r>
            <a:r>
              <a:rPr lang="en"/>
              <a:t> and TCFs as authors from their slack posts: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FangFang - Milton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Taylor - Poe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Vishal - Milton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3175" y="2384525"/>
            <a:ext cx="4558550" cy="257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Books are awesome!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didn’t want to steal any books, so all of the books that we used are part of the public domain.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had 193 books by 12 different authors (Austen, Dickens, Doyle, Emerson, Hawthorne, Keats, Melville, Milton, Poe, Shakespeare, Twain, Wilde).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After running </a:t>
            </a:r>
            <a:r>
              <a:rPr lang="en"/>
              <a:t>initially</a:t>
            </a:r>
            <a:r>
              <a:rPr lang="en"/>
              <a:t> we added 46 books and 4 more authors (Wells, Wharton, Thoreau, Carroll).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also only used authors that wrote their books in English, so not have to worry about different translations.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062625"/>
            <a:ext cx="8694900" cy="35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best model was SGD-R wit</a:t>
            </a:r>
            <a:r>
              <a:rPr lang="en"/>
              <a:t>h a testing F-1 score of 1.0 and a cross validation score of .93 across 5 folds.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 still </a:t>
            </a:r>
            <a:r>
              <a:rPr lang="en"/>
              <a:t>performed</a:t>
            </a:r>
            <a:r>
              <a:rPr lang="en"/>
              <a:t> well when we added additional data.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are able to pretty </a:t>
            </a:r>
            <a:r>
              <a:rPr lang="en"/>
              <a:t>accurately</a:t>
            </a:r>
            <a:r>
              <a:rPr lang="en"/>
              <a:t> predict the author based on their 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However, it would be interesting to see how the model runs with authors who are more </a:t>
            </a:r>
            <a:r>
              <a:rPr lang="en"/>
              <a:t>contemporary</a:t>
            </a:r>
            <a:r>
              <a:rPr lang="en"/>
              <a:t> and </a:t>
            </a:r>
            <a:r>
              <a:rPr lang="en"/>
              <a:t>similar</a:t>
            </a:r>
            <a:r>
              <a:rPr lang="en"/>
              <a:t> to each other (or authors who are friends and commonly write books together ie Neil Gaiman, Terry </a:t>
            </a:r>
            <a:r>
              <a:rPr lang="en"/>
              <a:t>Pratchett, and Douglas Adams)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There are tons of great books on Project Gutenberg, so we can all still read while we are broke.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classify authors?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combat </a:t>
            </a:r>
            <a:r>
              <a:rPr lang="en"/>
              <a:t>plagiarism, and some authors taking credit for work that is not their own.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figure out if a famous author has a pen name that they used to write other books.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possibly identify ghost writers that many famous people use to write their books.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0" y="2959700"/>
            <a:ext cx="5459500" cy="21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Count of books and words by Author</a:t>
            </a:r>
            <a:endParaRPr/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46200"/>
            <a:ext cx="3676650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8250" y="1412212"/>
            <a:ext cx="4615797" cy="289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- Austen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025" y="1017726"/>
            <a:ext cx="8049950" cy="40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- Shakespeare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25" y="1078425"/>
            <a:ext cx="8122876" cy="41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- Milton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25" y="939300"/>
            <a:ext cx="8418350" cy="426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- Poe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25" y="1060425"/>
            <a:ext cx="8137357" cy="412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Wordcloud - </a:t>
            </a:r>
            <a:r>
              <a:rPr lang="en"/>
              <a:t>Melville</a:t>
            </a:r>
            <a:r>
              <a:rPr lang="en"/>
              <a:t> 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62" y="1017726"/>
            <a:ext cx="8226274" cy="417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